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4"/>
  </p:notesMasterIdLst>
  <p:sldIdLst>
    <p:sldId id="256" r:id="rId2"/>
    <p:sldId id="257" r:id="rId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01906142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sp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sp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sp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sp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1074540" y="-75200"/>
            <a:ext cx="7050900" cy="1470000"/>
          </a:xfrm>
          <a:prstGeom prst="rect">
            <a:avLst/>
          </a:prstGeom>
        </p:spPr>
        <p:txBody>
          <a:bodyPr lIns="91425" tIns="91425" rIns="91425" bIns="91425" anchor="b" anchorCtr="0">
            <a:spAutoFit/>
          </a:bodyPr>
          <a:lstStyle/>
          <a:p>
            <a:pPr marL="457200" indent="0" algn="ctr">
              <a:buNone/>
            </a:pPr>
            <a:r>
              <a:rPr lang="en" sz="3000"/>
              <a:t>Endangered Sea Turtles of the Florida Keys</a:t>
            </a:r>
          </a:p>
        </p:txBody>
      </p:sp>
      <p:sp>
        <p:nvSpPr>
          <p:cNvPr id="42" name="Shape 42"/>
          <p:cNvSpPr/>
          <p:nvPr/>
        </p:nvSpPr>
        <p:spPr>
          <a:xfrm>
            <a:off x="708875" y="1926463"/>
            <a:ext cx="2144449" cy="1442412"/>
          </a:xfrm>
          <a:prstGeom prst="rect">
            <a:avLst/>
          </a:prstGeom>
          <a:blipFill>
            <a:blip r:embed="rId3"/>
            <a:stretch>
              <a:fillRect/>
            </a:stretch>
          </a:blipFill>
        </p:spPr>
      </p:sp>
      <p:sp>
        <p:nvSpPr>
          <p:cNvPr id="43" name="Shape 43"/>
          <p:cNvSpPr txBox="1"/>
          <p:nvPr/>
        </p:nvSpPr>
        <p:spPr>
          <a:xfrm>
            <a:off x="600449" y="3386933"/>
            <a:ext cx="2361300" cy="1729499"/>
          </a:xfrm>
          <a:prstGeom prst="rect">
            <a:avLst/>
          </a:prstGeom>
          <a:noFill/>
        </p:spPr>
        <p:txBody>
          <a:bodyPr lIns="91425" tIns="91425" rIns="91425" bIns="91425" anchor="t" anchorCtr="0">
            <a:spAutoFit/>
          </a:bodyPr>
          <a:lstStyle/>
          <a:p>
            <a:pPr lvl="0" algn="ctr" rtl="0">
              <a:buNone/>
            </a:pPr>
            <a:r>
              <a:rPr lang="en" b="1">
                <a:solidFill>
                  <a:schemeClr val="lt1"/>
                </a:solidFill>
              </a:rPr>
              <a:t>Loggerhead Turtle</a:t>
            </a:r>
          </a:p>
          <a:p>
            <a:pPr lvl="0" algn="ctr" rtl="0">
              <a:buNone/>
            </a:pPr>
            <a:r>
              <a:rPr lang="en">
                <a:solidFill>
                  <a:schemeClr val="lt1"/>
                </a:solidFill>
              </a:rPr>
              <a:t>These turtles are known to be the largest hard-shelled sea turtles. Their shells are a reddish brown color. They have massive heads with strong jaws. </a:t>
            </a:r>
          </a:p>
        </p:txBody>
      </p:sp>
      <p:sp>
        <p:nvSpPr>
          <p:cNvPr id="44" name="Shape 44"/>
          <p:cNvSpPr/>
          <p:nvPr/>
        </p:nvSpPr>
        <p:spPr>
          <a:xfrm>
            <a:off x="3586917" y="1908404"/>
            <a:ext cx="1970164" cy="1478529"/>
          </a:xfrm>
          <a:prstGeom prst="rect">
            <a:avLst/>
          </a:prstGeom>
          <a:blipFill>
            <a:blip r:embed="rId4"/>
            <a:stretch>
              <a:fillRect/>
            </a:stretch>
          </a:blipFill>
        </p:spPr>
      </p:sp>
      <p:sp>
        <p:nvSpPr>
          <p:cNvPr id="45" name="Shape 45"/>
          <p:cNvSpPr txBox="1"/>
          <p:nvPr/>
        </p:nvSpPr>
        <p:spPr>
          <a:xfrm>
            <a:off x="3391350" y="3368875"/>
            <a:ext cx="2361300" cy="3218400"/>
          </a:xfrm>
          <a:prstGeom prst="rect">
            <a:avLst/>
          </a:prstGeom>
          <a:noFill/>
        </p:spPr>
        <p:txBody>
          <a:bodyPr lIns="91425" tIns="91425" rIns="91425" bIns="91425" anchor="t" anchorCtr="0">
            <a:spAutoFit/>
          </a:bodyPr>
          <a:lstStyle/>
          <a:p>
            <a:pPr lvl="0" algn="ctr" rtl="0">
              <a:buNone/>
            </a:pPr>
            <a:r>
              <a:rPr lang="en" b="1">
                <a:solidFill>
                  <a:schemeClr val="lt1"/>
                </a:solidFill>
              </a:rPr>
              <a:t>Leatherback Turtle</a:t>
            </a:r>
          </a:p>
          <a:p>
            <a:pPr algn="ctr">
              <a:buNone/>
            </a:pPr>
            <a:r>
              <a:rPr lang="en">
                <a:solidFill>
                  <a:schemeClr val="lt1"/>
                </a:solidFill>
              </a:rPr>
              <a:t>These turtles are known to be the largest sea turtles in the world with an astonishing seven foot length and 2,000 pound weight. They are mostly recognized for their size and shells. Unlike most turtles, their shells are soft and somewhat rubbery; hence the name "leatherback".</a:t>
            </a:r>
          </a:p>
        </p:txBody>
      </p:sp>
      <p:sp>
        <p:nvSpPr>
          <p:cNvPr id="46" name="Shape 46"/>
          <p:cNvSpPr/>
          <p:nvPr/>
        </p:nvSpPr>
        <p:spPr>
          <a:xfrm>
            <a:off x="6292500" y="1926463"/>
            <a:ext cx="2047317" cy="1552873"/>
          </a:xfrm>
          <a:prstGeom prst="rect">
            <a:avLst/>
          </a:prstGeom>
          <a:blipFill>
            <a:blip r:embed="rId5"/>
            <a:stretch>
              <a:fillRect/>
            </a:stretch>
          </a:blipFill>
        </p:spPr>
      </p:sp>
      <p:sp>
        <p:nvSpPr>
          <p:cNvPr id="47" name="Shape 47"/>
          <p:cNvSpPr txBox="1"/>
          <p:nvPr/>
        </p:nvSpPr>
        <p:spPr>
          <a:xfrm>
            <a:off x="6143008" y="3459075"/>
            <a:ext cx="2346300" cy="2421299"/>
          </a:xfrm>
          <a:prstGeom prst="rect">
            <a:avLst/>
          </a:prstGeom>
          <a:noFill/>
        </p:spPr>
        <p:txBody>
          <a:bodyPr lIns="91425" tIns="91425" rIns="91425" bIns="91425" anchor="t" anchorCtr="0">
            <a:spAutoFit/>
          </a:bodyPr>
          <a:lstStyle/>
          <a:p>
            <a:pPr lvl="0" algn="ctr" rtl="0">
              <a:buNone/>
            </a:pPr>
            <a:r>
              <a:rPr lang="en" b="1">
                <a:solidFill>
                  <a:schemeClr val="lt1"/>
                </a:solidFill>
              </a:rPr>
              <a:t>Kemp's Ridley Turtle</a:t>
            </a:r>
          </a:p>
          <a:p>
            <a:pPr algn="ctr">
              <a:buNone/>
            </a:pPr>
            <a:r>
              <a:rPr lang="en">
                <a:solidFill>
                  <a:schemeClr val="lt1"/>
                </a:solidFill>
              </a:rPr>
              <a:t>These turtles are said to be the smallest sea turtles with the length of 24-28 inches and the weight of 100 pounds. Their shells have a nearly circular grayish-green top and a pale yellow bottom shell.</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p:nvPr/>
        </p:nvSpPr>
        <p:spPr>
          <a:xfrm>
            <a:off x="1267950" y="1340042"/>
            <a:ext cx="2606110" cy="1734231"/>
          </a:xfrm>
          <a:prstGeom prst="rect">
            <a:avLst/>
          </a:prstGeom>
          <a:blipFill>
            <a:blip r:embed="rId3"/>
            <a:stretch>
              <a:fillRect/>
            </a:stretch>
          </a:blipFill>
          <a:ln>
            <a:noFill/>
          </a:ln>
        </p:spPr>
      </p:sp>
      <p:sp>
        <p:nvSpPr>
          <p:cNvPr id="53" name="Shape 53"/>
          <p:cNvSpPr txBox="1"/>
          <p:nvPr/>
        </p:nvSpPr>
        <p:spPr>
          <a:xfrm>
            <a:off x="1146050" y="3074274"/>
            <a:ext cx="3056100" cy="3274500"/>
          </a:xfrm>
          <a:prstGeom prst="rect">
            <a:avLst/>
          </a:prstGeom>
          <a:noFill/>
        </p:spPr>
        <p:txBody>
          <a:bodyPr lIns="91425" tIns="91425" rIns="91425" bIns="91425" anchor="t" anchorCtr="0">
            <a:spAutoFit/>
          </a:bodyPr>
          <a:lstStyle/>
          <a:p>
            <a:pPr lvl="0" algn="ctr" rtl="0">
              <a:buNone/>
            </a:pPr>
            <a:r>
              <a:rPr lang="en" b="1">
                <a:solidFill>
                  <a:schemeClr val="lt1"/>
                </a:solidFill>
              </a:rPr>
              <a:t>Hawksbill Turtle</a:t>
            </a:r>
          </a:p>
          <a:p>
            <a:pPr algn="ctr">
              <a:buNone/>
            </a:pPr>
            <a:r>
              <a:rPr lang="en">
                <a:solidFill>
                  <a:schemeClr val="lt1"/>
                </a:solidFill>
              </a:rPr>
              <a:t>This turtle is an average of two and a half feet long with an oval shell. The turtle has a small head with a  distinct hawk-like beak. Their flippers have two claws. The coloring of the turtle is mostly brown with splashes of yellow, orange, reddish-brown, giving the creatures a colorful and recognizable shell.</a:t>
            </a:r>
          </a:p>
        </p:txBody>
      </p:sp>
      <p:sp>
        <p:nvSpPr>
          <p:cNvPr id="54" name="Shape 54"/>
          <p:cNvSpPr/>
          <p:nvPr/>
        </p:nvSpPr>
        <p:spPr>
          <a:xfrm>
            <a:off x="5154241" y="1305781"/>
            <a:ext cx="2473719" cy="1802754"/>
          </a:xfrm>
          <a:prstGeom prst="rect">
            <a:avLst/>
          </a:prstGeom>
          <a:blipFill>
            <a:blip r:embed="rId4"/>
            <a:stretch>
              <a:fillRect/>
            </a:stretch>
          </a:blipFill>
          <a:ln>
            <a:noFill/>
          </a:ln>
        </p:spPr>
      </p:sp>
      <p:sp>
        <p:nvSpPr>
          <p:cNvPr id="55" name="Shape 55"/>
          <p:cNvSpPr txBox="1"/>
          <p:nvPr/>
        </p:nvSpPr>
        <p:spPr>
          <a:xfrm>
            <a:off x="5020700" y="3092475"/>
            <a:ext cx="2910600" cy="2928599"/>
          </a:xfrm>
          <a:prstGeom prst="rect">
            <a:avLst/>
          </a:prstGeom>
          <a:noFill/>
        </p:spPr>
        <p:txBody>
          <a:bodyPr lIns="91425" tIns="91425" rIns="91425" bIns="91425" anchor="t" anchorCtr="0">
            <a:spAutoFit/>
          </a:bodyPr>
          <a:lstStyle/>
          <a:p>
            <a:pPr lvl="0" algn="ctr" rtl="0">
              <a:buNone/>
            </a:pPr>
            <a:r>
              <a:rPr lang="en" b="1">
                <a:solidFill>
                  <a:schemeClr val="lt1"/>
                </a:solidFill>
              </a:rPr>
              <a:t>Green Turtle</a:t>
            </a:r>
          </a:p>
          <a:p>
            <a:pPr algn="ctr">
              <a:buNone/>
            </a:pPr>
            <a:r>
              <a:rPr lang="en">
                <a:solidFill>
                  <a:schemeClr val="lt1"/>
                </a:solidFill>
              </a:rPr>
              <a:t>This turtle has a brownish shell, but it is the creature's light green skin that generates its name. The turtle has a heart shaped shell and a small head. The average length of the creature is five feet long with a weight of  700 pounds making it one of the biggest sea turtles in the world. The males are slightly larger than the females. Although the females have tails while the males do not.</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Macintosh PowerPoint</Application>
  <PresentationFormat>On-screen Show (4:3)</PresentationFormat>
  <Paragraphs>11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
      <vt:lpstr>Endangered Sea Turtles of the Florida Keys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Sea Turtles of the Florida Keys</dc:title>
  <cp:lastModifiedBy>Janet Kempner</cp:lastModifiedBy>
  <cp:revision>1</cp:revision>
  <dcterms:modified xsi:type="dcterms:W3CDTF">2012-10-15T19:15:40Z</dcterms:modified>
</cp:coreProperties>
</file>